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4630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ABC1C-3BB7-4CBE-8112-B59B7FFE8861}" v="1" dt="2025-08-15T13:2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22363"/>
            <a:ext cx="10972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2038"/>
            <a:ext cx="10972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orange and white background&#10;&#10;Description automatically generated">
            <a:extLst>
              <a:ext uri="{FF2B5EF4-FFF2-40B4-BE49-F238E27FC236}">
                <a16:creationId xmlns:a16="http://schemas.microsoft.com/office/drawing/2014/main" id="{AAB130C3-D189-2494-9ECE-0B90586C9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"/>
          <a:stretch>
            <a:fillRect/>
          </a:stretch>
        </p:blipFill>
        <p:spPr>
          <a:xfrm>
            <a:off x="-18001" y="-1"/>
            <a:ext cx="1399678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B721AE-F4C3-D4E4-DC7A-A611B3D4662F}"/>
              </a:ext>
            </a:extLst>
          </p:cNvPr>
          <p:cNvSpPr txBox="1"/>
          <p:nvPr userDrawn="1"/>
        </p:nvSpPr>
        <p:spPr>
          <a:xfrm>
            <a:off x="401215" y="4092175"/>
            <a:ext cx="691398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Records to Research: Making Sense of Health Data for Rare Diseases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E8C3F2-BA7A-3A25-FF7D-865648A02341}"/>
              </a:ext>
            </a:extLst>
          </p:cNvPr>
          <p:cNvSpPr/>
          <p:nvPr userDrawn="1"/>
        </p:nvSpPr>
        <p:spPr>
          <a:xfrm>
            <a:off x="493148" y="3451124"/>
            <a:ext cx="5878154" cy="490968"/>
          </a:xfrm>
          <a:prstGeom prst="rect">
            <a:avLst/>
          </a:prstGeom>
          <a:solidFill>
            <a:srgbClr val="0090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1C413-604F-9B0F-3C10-BE5E8CEB7817}"/>
              </a:ext>
            </a:extLst>
          </p:cNvPr>
          <p:cNvSpPr txBox="1"/>
          <p:nvPr userDrawn="1"/>
        </p:nvSpPr>
        <p:spPr>
          <a:xfrm>
            <a:off x="599767" y="3428859"/>
            <a:ext cx="5771535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300" b="1" dirty="0">
                <a:solidFill>
                  <a:srgbClr val="FFFFFF"/>
                </a:solidFill>
                <a:latin typeface="Calibri" panose="020F0502020204030204" pitchFamily="34" charset="0"/>
                <a:ea typeface="Figtree Semi-Bold"/>
                <a:cs typeface="Calibri" panose="020F0502020204030204" pitchFamily="34" charset="0"/>
                <a:sym typeface="Figtree Semi-Bold"/>
              </a:rPr>
              <a:t>Free Online Course for Patients &amp; Caregivers!</a:t>
            </a:r>
          </a:p>
        </p:txBody>
      </p:sp>
    </p:spTree>
    <p:extLst>
      <p:ext uri="{BB962C8B-B14F-4D97-AF65-F5344CB8AC3E}">
        <p14:creationId xmlns:p14="http://schemas.microsoft.com/office/powerpoint/2010/main" val="21554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3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365125"/>
            <a:ext cx="31546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365125"/>
            <a:ext cx="92811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1709739"/>
            <a:ext cx="1261872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4589464"/>
            <a:ext cx="126187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8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825625"/>
            <a:ext cx="62179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1825625"/>
            <a:ext cx="62179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365126"/>
            <a:ext cx="126187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1681163"/>
            <a:ext cx="61893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2505075"/>
            <a:ext cx="61893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1681163"/>
            <a:ext cx="62198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2505075"/>
            <a:ext cx="621982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7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57200"/>
            <a:ext cx="471868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987426"/>
            <a:ext cx="740664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057400"/>
            <a:ext cx="471868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8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57200"/>
            <a:ext cx="471868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987426"/>
            <a:ext cx="740664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057400"/>
            <a:ext cx="471868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365126"/>
            <a:ext cx="12618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25625"/>
            <a:ext cx="126187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6356351"/>
            <a:ext cx="329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AA630-C05A-4FCD-B616-058D5FA9E71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6356351"/>
            <a:ext cx="4937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6356351"/>
            <a:ext cx="329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6188A0-7EA0-4A84-92F5-E2B01EEA3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>
            <a:extLst>
              <a:ext uri="{FF2B5EF4-FFF2-40B4-BE49-F238E27FC236}">
                <a16:creationId xmlns:a16="http://schemas.microsoft.com/office/drawing/2014/main" id="{5451B403-69EB-3810-CCD1-886C537B0AE1}"/>
              </a:ext>
            </a:extLst>
          </p:cNvPr>
          <p:cNvSpPr txBox="1"/>
          <p:nvPr/>
        </p:nvSpPr>
        <p:spPr>
          <a:xfrm>
            <a:off x="401215" y="426241"/>
            <a:ext cx="7503919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dirty="0">
                <a:solidFill>
                  <a:srgbClr val="FFFFFF"/>
                </a:solidFill>
                <a:latin typeface="Lora"/>
                <a:ea typeface="Lora"/>
                <a:cs typeface="Calibri" panose="020F0502020204030204" pitchFamily="34" charset="0"/>
                <a:sym typeface="Lora"/>
              </a:rPr>
              <a:t>Use your health data to drive better care and research.</a:t>
            </a:r>
          </a:p>
        </p:txBody>
      </p:sp>
      <p:pic>
        <p:nvPicPr>
          <p:cNvPr id="4" name="Picture 3" descr="A person in a wheelchair looking at a computer&#10;&#10;AI-generated content may be incorrect.">
            <a:extLst>
              <a:ext uri="{FF2B5EF4-FFF2-40B4-BE49-F238E27FC236}">
                <a16:creationId xmlns:a16="http://schemas.microsoft.com/office/drawing/2014/main" id="{C56B54AA-33F3-BE52-6760-797E594CB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18959"/>
          <a:stretch>
            <a:fillRect/>
          </a:stretch>
        </p:blipFill>
        <p:spPr>
          <a:xfrm>
            <a:off x="7598433" y="0"/>
            <a:ext cx="703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0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11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Mannix</dc:creator>
  <cp:lastModifiedBy>Amanda Mannix</cp:lastModifiedBy>
  <cp:revision>2</cp:revision>
  <dcterms:created xsi:type="dcterms:W3CDTF">2024-11-07T20:00:32Z</dcterms:created>
  <dcterms:modified xsi:type="dcterms:W3CDTF">2025-08-18T20:14:38Z</dcterms:modified>
</cp:coreProperties>
</file>