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0BC"/>
    <a:srgbClr val="FC4C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1AC7F9-BE1C-4A84-9079-33A9B3E53D00}" v="4" dt="2026-09-11T15:56:01.5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95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manda Mannix" userId="adc08216-32ba-41d2-9127-c23038576f2c" providerId="ADAL" clId="{6997B1CD-4A0F-4382-B759-CD12A182C666}"/>
    <pc:docChg chg="undo custSel delSld modSld">
      <pc:chgData name="Amanda Mannix" userId="adc08216-32ba-41d2-9127-c23038576f2c" providerId="ADAL" clId="{6997B1CD-4A0F-4382-B759-CD12A182C666}" dt="2026-09-11T16:16:14.301" v="185" actId="1076"/>
      <pc:docMkLst>
        <pc:docMk/>
      </pc:docMkLst>
      <pc:sldChg chg="del">
        <pc:chgData name="Amanda Mannix" userId="adc08216-32ba-41d2-9127-c23038576f2c" providerId="ADAL" clId="{6997B1CD-4A0F-4382-B759-CD12A182C666}" dt="2026-09-11T15:55:10.588" v="0" actId="2696"/>
        <pc:sldMkLst>
          <pc:docMk/>
          <pc:sldMk cId="1768012400" sldId="258"/>
        </pc:sldMkLst>
      </pc:sldChg>
      <pc:sldChg chg="addSp delSp modSp mod">
        <pc:chgData name="Amanda Mannix" userId="adc08216-32ba-41d2-9127-c23038576f2c" providerId="ADAL" clId="{6997B1CD-4A0F-4382-B759-CD12A182C666}" dt="2026-09-11T16:16:14.301" v="185" actId="1076"/>
        <pc:sldMkLst>
          <pc:docMk/>
          <pc:sldMk cId="3942508271" sldId="261"/>
        </pc:sldMkLst>
        <pc:spChg chg="del mod">
          <ac:chgData name="Amanda Mannix" userId="adc08216-32ba-41d2-9127-c23038576f2c" providerId="ADAL" clId="{6997B1CD-4A0F-4382-B759-CD12A182C666}" dt="2026-09-11T15:58:02.500" v="43" actId="478"/>
          <ac:spMkLst>
            <pc:docMk/>
            <pc:sldMk cId="3942508271" sldId="261"/>
            <ac:spMk id="3" creationId="{4D9A5749-7294-DD24-28FF-F56675B6ED68}"/>
          </ac:spMkLst>
        </pc:spChg>
        <pc:spChg chg="add mod">
          <ac:chgData name="Amanda Mannix" userId="adc08216-32ba-41d2-9127-c23038576f2c" providerId="ADAL" clId="{6997B1CD-4A0F-4382-B759-CD12A182C666}" dt="2026-09-11T16:15:55.253" v="181" actId="1076"/>
          <ac:spMkLst>
            <pc:docMk/>
            <pc:sldMk cId="3942508271" sldId="261"/>
            <ac:spMk id="3" creationId="{8FCD62FF-268F-E716-2198-60FD7F34CAF7}"/>
          </ac:spMkLst>
        </pc:spChg>
        <pc:spChg chg="add mod">
          <ac:chgData name="Amanda Mannix" userId="adc08216-32ba-41d2-9127-c23038576f2c" providerId="ADAL" clId="{6997B1CD-4A0F-4382-B759-CD12A182C666}" dt="2026-09-11T16:16:02.272" v="183" actId="255"/>
          <ac:spMkLst>
            <pc:docMk/>
            <pc:sldMk cId="3942508271" sldId="261"/>
            <ac:spMk id="5" creationId="{B3CECB91-495F-5F1B-B431-80376BABA19E}"/>
          </ac:spMkLst>
        </pc:spChg>
        <pc:spChg chg="add mod">
          <ac:chgData name="Amanda Mannix" userId="adc08216-32ba-41d2-9127-c23038576f2c" providerId="ADAL" clId="{6997B1CD-4A0F-4382-B759-CD12A182C666}" dt="2026-09-11T16:15:43.415" v="165" actId="1076"/>
          <ac:spMkLst>
            <pc:docMk/>
            <pc:sldMk cId="3942508271" sldId="261"/>
            <ac:spMk id="7" creationId="{E538A120-63CD-28A3-BFE0-75A060AECB3A}"/>
          </ac:spMkLst>
        </pc:spChg>
        <pc:spChg chg="add mod">
          <ac:chgData name="Amanda Mannix" userId="adc08216-32ba-41d2-9127-c23038576f2c" providerId="ADAL" clId="{6997B1CD-4A0F-4382-B759-CD12A182C666}" dt="2026-09-11T16:16:14.301" v="185" actId="1076"/>
          <ac:spMkLst>
            <pc:docMk/>
            <pc:sldMk cId="3942508271" sldId="261"/>
            <ac:spMk id="8" creationId="{6672A1A5-29FE-209B-85EA-1B407825EE7B}"/>
          </ac:spMkLst>
        </pc:spChg>
        <pc:spChg chg="del mod">
          <ac:chgData name="Amanda Mannix" userId="adc08216-32ba-41d2-9127-c23038576f2c" providerId="ADAL" clId="{6997B1CD-4A0F-4382-B759-CD12A182C666}" dt="2026-09-11T15:58:02.500" v="43" actId="478"/>
          <ac:spMkLst>
            <pc:docMk/>
            <pc:sldMk cId="3942508271" sldId="261"/>
            <ac:spMk id="8" creationId="{8F800596-34EA-49A0-4456-0322C8D93CCC}"/>
          </ac:spMkLst>
        </pc:spChg>
        <pc:spChg chg="add mod">
          <ac:chgData name="Amanda Mannix" userId="adc08216-32ba-41d2-9127-c23038576f2c" providerId="ADAL" clId="{6997B1CD-4A0F-4382-B759-CD12A182C666}" dt="2026-09-11T16:15:10.841" v="156" actId="255"/>
          <ac:spMkLst>
            <pc:docMk/>
            <pc:sldMk cId="3942508271" sldId="261"/>
            <ac:spMk id="11" creationId="{E26BA3A7-3532-7572-AD42-210518D5B795}"/>
          </ac:spMkLst>
        </pc:spChg>
        <pc:spChg chg="add mod">
          <ac:chgData name="Amanda Mannix" userId="adc08216-32ba-41d2-9127-c23038576f2c" providerId="ADAL" clId="{6997B1CD-4A0F-4382-B759-CD12A182C666}" dt="2026-09-11T16:15:51.062" v="180" actId="1035"/>
          <ac:spMkLst>
            <pc:docMk/>
            <pc:sldMk cId="3942508271" sldId="261"/>
            <ac:spMk id="13" creationId="{777EEDFC-14A1-A6EA-8576-F15EC5DE299E}"/>
          </ac:spMkLst>
        </pc:spChg>
        <pc:spChg chg="add del mod">
          <ac:chgData name="Amanda Mannix" userId="adc08216-32ba-41d2-9127-c23038576f2c" providerId="ADAL" clId="{6997B1CD-4A0F-4382-B759-CD12A182C666}" dt="2026-09-11T15:58:23.629" v="51" actId="478"/>
          <ac:spMkLst>
            <pc:docMk/>
            <pc:sldMk cId="3942508271" sldId="261"/>
            <ac:spMk id="15" creationId="{9348C922-2649-1759-4199-3260C36AE298}"/>
          </ac:spMkLst>
        </pc:spChg>
        <pc:spChg chg="add mod">
          <ac:chgData name="Amanda Mannix" userId="adc08216-32ba-41d2-9127-c23038576f2c" providerId="ADAL" clId="{6997B1CD-4A0F-4382-B759-CD12A182C666}" dt="2026-09-11T16:15:51.062" v="180" actId="1035"/>
          <ac:spMkLst>
            <pc:docMk/>
            <pc:sldMk cId="3942508271" sldId="261"/>
            <ac:spMk id="17" creationId="{A0D0ED3C-512A-DE66-7A34-B21496A4903E}"/>
          </ac:spMkLst>
        </pc:spChg>
        <pc:spChg chg="add mod ord">
          <ac:chgData name="Amanda Mannix" userId="adc08216-32ba-41d2-9127-c23038576f2c" providerId="ADAL" clId="{6997B1CD-4A0F-4382-B759-CD12A182C666}" dt="2026-09-11T16:15:51.062" v="180" actId="1035"/>
          <ac:spMkLst>
            <pc:docMk/>
            <pc:sldMk cId="3942508271" sldId="261"/>
            <ac:spMk id="18" creationId="{FCCA0DAE-8090-BE7C-2269-29DB12B1CCFB}"/>
          </ac:spMkLst>
        </pc:spChg>
        <pc:picChg chg="mod">
          <ac:chgData name="Amanda Mannix" userId="adc08216-32ba-41d2-9127-c23038576f2c" providerId="ADAL" clId="{6997B1CD-4A0F-4382-B759-CD12A182C666}" dt="2026-09-11T16:04:10.345" v="126" actId="1036"/>
          <ac:picMkLst>
            <pc:docMk/>
            <pc:sldMk cId="3942508271" sldId="261"/>
            <ac:picMk id="4" creationId="{A80460A2-FBB3-9F58-2716-2A4C940FD302}"/>
          </ac:picMkLst>
        </pc:picChg>
        <pc:picChg chg="del">
          <ac:chgData name="Amanda Mannix" userId="adc08216-32ba-41d2-9127-c23038576f2c" providerId="ADAL" clId="{6997B1CD-4A0F-4382-B759-CD12A182C666}" dt="2026-09-11T15:55:12.012" v="1" actId="478"/>
          <ac:picMkLst>
            <pc:docMk/>
            <pc:sldMk cId="3942508271" sldId="261"/>
            <ac:picMk id="9" creationId="{FC953055-0599-1679-A6D9-27E8143DFC3D}"/>
          </ac:picMkLst>
        </pc:picChg>
        <pc:picChg chg="add mod">
          <ac:chgData name="Amanda Mannix" userId="adc08216-32ba-41d2-9127-c23038576f2c" providerId="ADAL" clId="{6997B1CD-4A0F-4382-B759-CD12A182C666}" dt="2026-09-11T16:16:07.174" v="184" actId="1076"/>
          <ac:picMkLst>
            <pc:docMk/>
            <pc:sldMk cId="3942508271" sldId="261"/>
            <ac:picMk id="20" creationId="{28C1008A-DC4D-8D09-0F35-311538083274}"/>
          </ac:picMkLst>
        </pc:picChg>
        <pc:picChg chg="add mod ord modCrop">
          <ac:chgData name="Amanda Mannix" userId="adc08216-32ba-41d2-9127-c23038576f2c" providerId="ADAL" clId="{6997B1CD-4A0F-4382-B759-CD12A182C666}" dt="2026-09-11T16:15:58.245" v="182" actId="1076"/>
          <ac:picMkLst>
            <pc:docMk/>
            <pc:sldMk cId="3942508271" sldId="261"/>
            <ac:picMk id="22" creationId="{195AC155-E965-4A7A-D5E5-4EF823CAD46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4A2EE-17A1-87CD-F012-B8E270D4DD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601737A-C814-A24A-58C2-F280D47721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0D011A-2761-628C-272B-48B159F33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084C6-81B4-4C6F-BD71-C7974191BBC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087A3D-1E1B-DC81-4C9A-6DFBF066A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16FD76-1E7D-DA6A-14EA-E573376E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EF23-3334-46EA-9EE7-7859E23FB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030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D33D2-A520-040E-7B0C-DF6677BD1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ECA7F-604D-A365-346E-FF039384A1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2EE74A-CD09-B8A6-21EC-86083CA50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084C6-81B4-4C6F-BD71-C7974191BBC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C52795-DCE2-2AD1-5D74-07859AF3F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FF41FC-9C2D-3C41-E5C9-5202B439D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EF23-3334-46EA-9EE7-7859E23FB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14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B091C-DE82-C7A7-6688-2CA11F3092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9DDE4A-1508-6EF1-6EEB-C3BE7F72C1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ED4CBE-1C8D-7E62-8740-2E970CA0C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084C6-81B4-4C6F-BD71-C7974191BBC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3BED0-2FA3-8524-C2D6-98DEEDCA2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77E6A-C9CB-8475-46FF-225BAD3EB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EF23-3334-46EA-9EE7-7859E23FB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3319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892966-FFEB-12F2-CB87-0A8B35676C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3C2B0E-3D8B-B36C-9384-F5FDD29007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527D34-B9AF-953D-8E5E-52E8285B5F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875021-12B5-5BA0-F2F2-99046451EE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084C6-81B4-4C6F-BD71-C7974191BBC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970713-4A72-5D12-D4CB-FBCAA3007E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210E23-9087-0914-F743-9585632A1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EF23-3334-46EA-9EE7-7859E23FB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1161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A90EBD-1318-CBC1-B62F-96E5AC1CE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4CBCEF-6568-3FC6-9174-BC1D42D2A9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417756-F789-4417-9A06-552750E3ED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C27FF9-50B9-3BAA-2C59-35228E5CBD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AE41A7-A81C-E011-906F-51BC75F2FB8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9D726E-5200-3B5E-2CCD-EA355910A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084C6-81B4-4C6F-BD71-C7974191BBC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769983-0CD6-95BA-EDD4-BCB0F64CC3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2A51AB-FEF7-2EEB-93F5-15D7C345C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EF23-3334-46EA-9EE7-7859E23FB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9227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B32370-D6C9-57BE-B690-0922754BA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D8EDF7-7131-16B6-6E51-FCBFB4D72F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084C6-81B4-4C6F-BD71-C7974191BBC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96EEFC-6D16-926E-2C81-2DF274CF9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9AE74D-10E3-2574-7F41-6CCE2C97A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EF23-3334-46EA-9EE7-7859E23FB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095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AE60944-859A-F88E-AF9A-D1D221D03D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084C6-81B4-4C6F-BD71-C7974191BBC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277A29-2AA0-F26D-CA8A-23688E67EA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DD717A-B619-85E3-2FCD-AB7CA87FE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EF23-3334-46EA-9EE7-7859E23FB54B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1156B70-F5DE-D6D7-4CC6-E46C295B62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0"/>
          <a:stretch>
            <a:fillRect/>
          </a:stretch>
        </p:blipFill>
        <p:spPr>
          <a:xfrm>
            <a:off x="0" y="-58077"/>
            <a:ext cx="12192000" cy="699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413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5DF2B-2D59-833C-3175-9A6F39C95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B7CA70-8D07-C066-C969-A757FB2FC8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3CAB20-28CB-ED37-622C-EF93C78F1F5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C14DBA-20EF-8ED0-F5D7-EB57D7A99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084C6-81B4-4C6F-BD71-C7974191BBC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76FA7E-4E15-17F7-A3A5-445EEDECC5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81BE5F-CB00-2D88-5262-7F9EE66FA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EF23-3334-46EA-9EE7-7859E23FB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90377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292D6-36D7-1455-2AC8-846430521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9FC99B-1C21-DA91-5619-32D466F545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3DE35F-BDF7-DAC2-B7F0-7477B819F6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36BF78-8124-D09D-771C-234B2340EF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084C6-81B4-4C6F-BD71-C7974191BBC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2D5CB2-1B83-BE5F-0F43-FA2FF09E51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D4C46A-7647-42F5-5218-E16470338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EF23-3334-46EA-9EE7-7859E23FB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8085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A9CC46-1BE8-94DE-7B24-E5A30AB394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E57F6E-2337-D20F-719D-316707660E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29881A-049A-ED00-FC5F-BF4CF1FE2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084C6-81B4-4C6F-BD71-C7974191BBC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6159A9-39D4-AA83-99D6-092D7B918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6EF9A3-3F3B-7277-4465-3D39AA2F2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EF23-3334-46EA-9EE7-7859E23FB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158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6003FE-C824-6CBD-8587-82C9B8B25C3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3A107B-1AE7-0ADC-8B48-FF8BDF9E05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40CA44-1017-6C1A-BBE1-267A444B0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084C6-81B4-4C6F-BD71-C7974191BBC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269640-8DC9-9E13-278E-05AB5A34DE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7107CC-0BC4-E61A-E02E-458AB2F62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9EF23-3334-46EA-9EE7-7859E23FB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7976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230EA1-EF12-ADB8-1A88-4A56BB7F5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492F3A-BEC9-7A9A-1EA1-2BA4593281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39CD3-BCD1-0A3C-B6F6-B71EE6E90C4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91084C6-81B4-4C6F-BD71-C7974191BBC9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BD2A6F-87E4-03AB-0960-5629B7140B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4A3EA-4162-6472-5492-D23A3D3D86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5B9EF23-3334-46EA-9EE7-7859E23FB54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1744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A25374-BFE0-6955-EBFE-8A41826E5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6">
            <a:extLst>
              <a:ext uri="{FF2B5EF4-FFF2-40B4-BE49-F238E27FC236}">
                <a16:creationId xmlns:a16="http://schemas.microsoft.com/office/drawing/2014/main" id="{A80460A2-FBB3-9F58-2716-2A4C940FD3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62534" y="238471"/>
            <a:ext cx="1510459" cy="1372296"/>
          </a:xfrm>
          <a:prstGeom prst="rect">
            <a:avLst/>
          </a:prstGeom>
        </p:spPr>
      </p:pic>
      <p:sp>
        <p:nvSpPr>
          <p:cNvPr id="5" name="Title 3">
            <a:extLst>
              <a:ext uri="{FF2B5EF4-FFF2-40B4-BE49-F238E27FC236}">
                <a16:creationId xmlns:a16="http://schemas.microsoft.com/office/drawing/2014/main" id="{B3CECB91-495F-5F1B-B431-80376BABA19E}"/>
              </a:ext>
            </a:extLst>
          </p:cNvPr>
          <p:cNvSpPr txBox="1">
            <a:spLocks/>
          </p:cNvSpPr>
          <p:nvPr/>
        </p:nvSpPr>
        <p:spPr>
          <a:xfrm>
            <a:off x="2235200" y="621950"/>
            <a:ext cx="8885382" cy="706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ts val="3900"/>
              </a:lnSpc>
            </a:pPr>
            <a:r>
              <a:rPr lang="en-US" sz="3900" dirty="0">
                <a:solidFill>
                  <a:schemeClr val="bg1"/>
                </a:solidFill>
                <a:latin typeface="Figtree" pitchFamily="2" charset="0"/>
              </a:rPr>
              <a:t>Interested in Rare Disease Research? </a:t>
            </a:r>
            <a:r>
              <a:rPr lang="en-US" sz="3900" b="1" dirty="0">
                <a:solidFill>
                  <a:srgbClr val="FC4C02"/>
                </a:solidFill>
                <a:latin typeface="Figtree" pitchFamily="2" charset="0"/>
              </a:rPr>
              <a:t>Explore where you could fit. 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E538A120-63CD-28A3-BFE0-75A060AECB3A}"/>
              </a:ext>
            </a:extLst>
          </p:cNvPr>
          <p:cNvSpPr txBox="1">
            <a:spLocks/>
          </p:cNvSpPr>
          <p:nvPr/>
        </p:nvSpPr>
        <p:spPr>
          <a:xfrm>
            <a:off x="462534" y="2213006"/>
            <a:ext cx="5325618" cy="706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chemeClr val="bg1"/>
                </a:solidFill>
                <a:latin typeface="Figtree" pitchFamily="2" charset="0"/>
              </a:rPr>
              <a:t>NORD’s Rare Research Launchpad </a:t>
            </a:r>
            <a:r>
              <a:rPr lang="en-US" sz="1800" dirty="0">
                <a:solidFill>
                  <a:schemeClr val="bg1"/>
                </a:solidFill>
                <a:latin typeface="Figtree" pitchFamily="2" charset="0"/>
              </a:rPr>
              <a:t>is a free, </a:t>
            </a:r>
            <a:br>
              <a:rPr lang="en-US" sz="1800" dirty="0">
                <a:solidFill>
                  <a:schemeClr val="bg1"/>
                </a:solidFill>
                <a:latin typeface="Figtree" pitchFamily="2" charset="0"/>
              </a:rPr>
            </a:br>
            <a:r>
              <a:rPr lang="en-US" sz="1800" dirty="0">
                <a:solidFill>
                  <a:schemeClr val="bg1"/>
                </a:solidFill>
                <a:latin typeface="Figtree" pitchFamily="2" charset="0"/>
              </a:rPr>
              <a:t>self-paced online course for students and trainees interested in science, medicine, and research. </a:t>
            </a:r>
            <a:endParaRPr lang="en-US" sz="1800" b="1" dirty="0">
              <a:latin typeface="Figtree" pitchFamily="2" charset="0"/>
            </a:endParaRPr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E26BA3A7-3532-7572-AD42-210518D5B795}"/>
              </a:ext>
            </a:extLst>
          </p:cNvPr>
          <p:cNvSpPr txBox="1">
            <a:spLocks/>
          </p:cNvSpPr>
          <p:nvPr/>
        </p:nvSpPr>
        <p:spPr>
          <a:xfrm>
            <a:off x="462534" y="3140480"/>
            <a:ext cx="6523482" cy="193444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800" dirty="0">
                <a:solidFill>
                  <a:schemeClr val="bg1"/>
                </a:solidFill>
                <a:latin typeface="Figtree" pitchFamily="2" charset="0"/>
              </a:rPr>
              <a:t>Explore:  </a:t>
            </a:r>
          </a:p>
          <a:p>
            <a:pPr marL="800100" lvl="1" indent="-342900">
              <a:buClr>
                <a:srgbClr val="FC4C0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Figtree" pitchFamily="2" charset="0"/>
              </a:rPr>
              <a:t>Rare disease biology &amp; treatment development </a:t>
            </a:r>
          </a:p>
          <a:p>
            <a:pPr marL="800100" lvl="1" indent="-342900">
              <a:buClr>
                <a:srgbClr val="FC4C0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Figtree" pitchFamily="2" charset="0"/>
              </a:rPr>
              <a:t>Research career paths </a:t>
            </a:r>
          </a:p>
          <a:p>
            <a:pPr marL="800100" lvl="1" indent="-342900">
              <a:buClr>
                <a:srgbClr val="FC4C0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Figtree" pitchFamily="2" charset="0"/>
              </a:rPr>
              <a:t>Bench-to-bedside translation </a:t>
            </a:r>
          </a:p>
          <a:p>
            <a:pPr marL="800100" lvl="1" indent="-342900">
              <a:buClr>
                <a:srgbClr val="FC4C0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Figtree" pitchFamily="2" charset="0"/>
              </a:rPr>
              <a:t>Research experiences &amp; skill building </a:t>
            </a:r>
          </a:p>
          <a:p>
            <a:pPr marL="800100" lvl="1" indent="-342900">
              <a:buClr>
                <a:srgbClr val="FC4C02"/>
              </a:buCl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  <a:latin typeface="Figtree" pitchFamily="2" charset="0"/>
              </a:rPr>
              <a:t>Mentorship &amp; networking 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CCA0DAE-8090-BE7C-2269-29DB12B1CCFB}"/>
              </a:ext>
            </a:extLst>
          </p:cNvPr>
          <p:cNvSpPr/>
          <p:nvPr/>
        </p:nvSpPr>
        <p:spPr>
          <a:xfrm>
            <a:off x="557784" y="5184648"/>
            <a:ext cx="5893665" cy="932688"/>
          </a:xfrm>
          <a:prstGeom prst="roundRect">
            <a:avLst/>
          </a:prstGeom>
          <a:solidFill>
            <a:srgbClr val="0090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777EEDFC-14A1-A6EA-8576-F15EC5DE299E}"/>
              </a:ext>
            </a:extLst>
          </p:cNvPr>
          <p:cNvSpPr txBox="1">
            <a:spLocks/>
          </p:cNvSpPr>
          <p:nvPr/>
        </p:nvSpPr>
        <p:spPr>
          <a:xfrm>
            <a:off x="1172840" y="5297937"/>
            <a:ext cx="5278609" cy="70611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800" b="1" dirty="0">
                <a:solidFill>
                  <a:schemeClr val="bg1"/>
                </a:solidFill>
                <a:effectLst/>
                <a:latin typeface="Figtree" pitchFamily="2" charset="0"/>
              </a:rPr>
              <a:t>Includes a free Research Exploration Toolkit for you to use at different stages of your training.</a:t>
            </a:r>
            <a:endParaRPr lang="en-US" sz="1800" b="1" dirty="0">
              <a:effectLst/>
              <a:latin typeface="Figtree" pitchFamily="2" charset="0"/>
            </a:endParaRPr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A0D0ED3C-512A-DE66-7A34-B21496A4903E}"/>
              </a:ext>
            </a:extLst>
          </p:cNvPr>
          <p:cNvSpPr txBox="1">
            <a:spLocks/>
          </p:cNvSpPr>
          <p:nvPr/>
        </p:nvSpPr>
        <p:spPr>
          <a:xfrm>
            <a:off x="654926" y="5297937"/>
            <a:ext cx="726186" cy="70611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8000" b="1" dirty="0">
                <a:solidFill>
                  <a:schemeClr val="bg1"/>
                </a:solidFill>
                <a:latin typeface="Figtree" pitchFamily="2" charset="0"/>
              </a:rPr>
              <a:t>!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195AC155-E965-4A7A-D5E5-4EF823CAD4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76" r="20550"/>
          <a:stretch>
            <a:fillRect/>
          </a:stretch>
        </p:blipFill>
        <p:spPr>
          <a:xfrm>
            <a:off x="6270067" y="1558441"/>
            <a:ext cx="3639128" cy="3487057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28C1008A-DC4D-8D09-0F35-31153808327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7783" y="3089396"/>
            <a:ext cx="3146654" cy="3146654"/>
          </a:xfrm>
          <a:prstGeom prst="rect">
            <a:avLst/>
          </a:prstGeom>
        </p:spPr>
      </p:pic>
      <p:sp>
        <p:nvSpPr>
          <p:cNvPr id="3" name="Title 3">
            <a:extLst>
              <a:ext uri="{FF2B5EF4-FFF2-40B4-BE49-F238E27FC236}">
                <a16:creationId xmlns:a16="http://schemas.microsoft.com/office/drawing/2014/main" id="{8FCD62FF-268F-E716-2198-60FD7F34CAF7}"/>
              </a:ext>
            </a:extLst>
          </p:cNvPr>
          <p:cNvSpPr txBox="1">
            <a:spLocks/>
          </p:cNvSpPr>
          <p:nvPr/>
        </p:nvSpPr>
        <p:spPr>
          <a:xfrm>
            <a:off x="462534" y="6159495"/>
            <a:ext cx="6523482" cy="706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1400" i="1" dirty="0">
                <a:solidFill>
                  <a:schemeClr val="bg1"/>
                </a:solidFill>
                <a:latin typeface="Figtree" pitchFamily="2" charset="0"/>
              </a:rPr>
              <a:t>Supported by the Rosenau Family Research Foundation </a:t>
            </a:r>
            <a:endParaRPr lang="en-US" sz="1400" i="1" dirty="0">
              <a:latin typeface="Figtree" pitchFamily="2" charset="0"/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DE2A2D47-5E0C-D033-5156-B8157D24D82C}"/>
              </a:ext>
            </a:extLst>
          </p:cNvPr>
          <p:cNvSpPr txBox="1">
            <a:spLocks/>
          </p:cNvSpPr>
          <p:nvPr/>
        </p:nvSpPr>
        <p:spPr>
          <a:xfrm>
            <a:off x="6903174" y="6004047"/>
            <a:ext cx="4005618" cy="7061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FC4C02"/>
                </a:solidFill>
                <a:latin typeface="Figtree" pitchFamily="2" charset="0"/>
              </a:rPr>
              <a:t>learn.rarediseases.org</a:t>
            </a:r>
          </a:p>
        </p:txBody>
      </p:sp>
    </p:spTree>
    <p:extLst>
      <p:ext uri="{BB962C8B-B14F-4D97-AF65-F5344CB8AC3E}">
        <p14:creationId xmlns:p14="http://schemas.microsoft.com/office/powerpoint/2010/main" val="39425082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88</Words>
  <Application>Microsoft Office PowerPoint</Application>
  <PresentationFormat>Widescreen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Figtree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Kay Green</dc:creator>
  <cp:lastModifiedBy>Amanda Mannix</cp:lastModifiedBy>
  <cp:revision>2</cp:revision>
  <dcterms:created xsi:type="dcterms:W3CDTF">2026-07-31T16:14:09Z</dcterms:created>
  <dcterms:modified xsi:type="dcterms:W3CDTF">2026-09-14T15:59:37Z</dcterms:modified>
</cp:coreProperties>
</file>